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A6E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5FB34D4-9D61-42B9-B2AF-3A866195F7DE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09E9AA6-5784-4238-9387-38BC85BB5B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FB34D4-9D61-42B9-B2AF-3A866195F7DE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9E9AA6-5784-4238-9387-38BC85BB5BE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FB34D4-9D61-42B9-B2AF-3A866195F7DE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9E9AA6-5784-4238-9387-38BC85BB5BE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FB34D4-9D61-42B9-B2AF-3A866195F7DE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9E9AA6-5784-4238-9387-38BC85BB5BE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FB34D4-9D61-42B9-B2AF-3A866195F7DE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9E9AA6-5784-4238-9387-38BC85BB5B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FB34D4-9D61-42B9-B2AF-3A866195F7DE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9E9AA6-5784-4238-9387-38BC85BB5BE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FB34D4-9D61-42B9-B2AF-3A866195F7DE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9E9AA6-5784-4238-9387-38BC85BB5B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5FB34D4-9D61-42B9-B2AF-3A866195F7DE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9E9AA6-5784-4238-9387-38BC85BB5B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5FB34D4-9D61-42B9-B2AF-3A866195F7DE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09E9AA6-5784-4238-9387-38BC85BB5BE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FB34D4-9D61-42B9-B2AF-3A866195F7DE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9E9AA6-5784-4238-9387-38BC85BB5B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FB34D4-9D61-42B9-B2AF-3A866195F7DE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9E9AA6-5784-4238-9387-38BC85BB5B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5FB34D4-9D61-42B9-B2AF-3A866195F7DE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09E9AA6-5784-4238-9387-38BC85BB5BE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bs-Latn-BA" sz="9600" dirty="0" smtClean="0"/>
              <a:t>Captcha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s-Latn-BA" dirty="0" smtClean="0"/>
              <a:t>Hodžić Emir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 smtClean="0"/>
              <a:t>Spam, virusi, crvi</a:t>
            </a:r>
          </a:p>
          <a:p>
            <a:endParaRPr lang="bs-Latn-BA" dirty="0" smtClean="0"/>
          </a:p>
          <a:p>
            <a:r>
              <a:rPr lang="bs-Latn-BA" dirty="0" smtClean="0"/>
              <a:t>Botovi (automatizirani računarski programi)</a:t>
            </a:r>
          </a:p>
          <a:p>
            <a:endParaRPr lang="bs-Latn-BA" dirty="0" smtClean="0"/>
          </a:p>
          <a:p>
            <a:r>
              <a:rPr lang="bs-Latn-BA" dirty="0" smtClean="0"/>
              <a:t>Rješenje: </a:t>
            </a:r>
            <a:r>
              <a:rPr lang="bs-Latn-BA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Captcha</a:t>
            </a:r>
            <a:endParaRPr lang="en-US" b="1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Uvod</a:t>
            </a:r>
            <a:endParaRPr lang="en-US" dirty="0"/>
          </a:p>
        </p:txBody>
      </p:sp>
      <p:pic>
        <p:nvPicPr>
          <p:cNvPr id="11" name="Picture 10" descr="virus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76" y="3318596"/>
            <a:ext cx="3571878" cy="27059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hr-HR" dirty="0" smtClean="0"/>
              <a:t>CAPTCHA </a:t>
            </a:r>
            <a:r>
              <a:rPr lang="hr-HR" sz="2000" dirty="0" smtClean="0"/>
              <a:t>(eng. </a:t>
            </a:r>
            <a:r>
              <a:rPr lang="hr-HR" sz="2400" b="1" dirty="0" smtClean="0"/>
              <a:t>C</a:t>
            </a:r>
            <a:r>
              <a:rPr lang="hr-HR" sz="2000" dirty="0" smtClean="0"/>
              <a:t>ompletely </a:t>
            </a:r>
            <a:r>
              <a:rPr lang="hr-HR" sz="2400" b="1" dirty="0" smtClean="0"/>
              <a:t>A</a:t>
            </a:r>
            <a:r>
              <a:rPr lang="hr-HR" sz="2000" dirty="0" smtClean="0"/>
              <a:t>utomated </a:t>
            </a:r>
            <a:r>
              <a:rPr lang="hr-HR" sz="2400" b="1" dirty="0" smtClean="0"/>
              <a:t>P</a:t>
            </a:r>
            <a:r>
              <a:rPr lang="hr-HR" sz="2000" dirty="0" smtClean="0"/>
              <a:t>ublic </a:t>
            </a:r>
            <a:r>
              <a:rPr lang="hr-HR" sz="2400" b="1" dirty="0" smtClean="0"/>
              <a:t>T</a:t>
            </a:r>
            <a:r>
              <a:rPr lang="hr-HR" sz="2000" dirty="0" smtClean="0"/>
              <a:t>uring test to tell </a:t>
            </a:r>
            <a:r>
              <a:rPr lang="hr-HR" sz="2400" b="1" dirty="0" smtClean="0"/>
              <a:t>C</a:t>
            </a:r>
            <a:r>
              <a:rPr lang="hr-HR" sz="2000" dirty="0" smtClean="0"/>
              <a:t>omputers and </a:t>
            </a:r>
            <a:r>
              <a:rPr lang="hr-HR" sz="2400" b="1" dirty="0" smtClean="0"/>
              <a:t>H</a:t>
            </a:r>
            <a:r>
              <a:rPr lang="hr-HR" sz="2000" dirty="0" smtClean="0"/>
              <a:t>umans </a:t>
            </a:r>
            <a:r>
              <a:rPr lang="hr-HR" sz="2400" b="1" dirty="0" smtClean="0"/>
              <a:t>A</a:t>
            </a:r>
            <a:r>
              <a:rPr lang="hr-HR" sz="2000" dirty="0" smtClean="0"/>
              <a:t>part)</a:t>
            </a:r>
          </a:p>
          <a:p>
            <a:pPr>
              <a:buNone/>
            </a:pPr>
            <a:endParaRPr lang="hr-HR" sz="2000" dirty="0" smtClean="0"/>
          </a:p>
          <a:p>
            <a:pPr>
              <a:buNone/>
            </a:pPr>
            <a:r>
              <a:rPr lang="hr-HR" sz="2000" i="1" dirty="0" smtClean="0"/>
              <a:t>Captcha=obrnuti Turingov test</a:t>
            </a:r>
          </a:p>
          <a:p>
            <a:endParaRPr lang="hr-HR" sz="2000" dirty="0" smtClean="0"/>
          </a:p>
          <a:p>
            <a:endParaRPr lang="hr-HR" sz="2000" dirty="0" smtClean="0"/>
          </a:p>
          <a:p>
            <a:endParaRPr lang="hr-HR" sz="2000" dirty="0" smtClean="0"/>
          </a:p>
          <a:p>
            <a:endParaRPr lang="hr-HR" sz="2000" dirty="0" smtClean="0"/>
          </a:p>
          <a:p>
            <a:endParaRPr lang="hr-HR" sz="2000" dirty="0" smtClean="0"/>
          </a:p>
          <a:p>
            <a:endParaRPr lang="hr-HR" sz="2000" dirty="0" smtClean="0"/>
          </a:p>
          <a:p>
            <a:endParaRPr lang="hr-HR" sz="2000" dirty="0" smtClean="0"/>
          </a:p>
          <a:p>
            <a:endParaRPr lang="hr-HR" sz="2000" dirty="0" smtClean="0"/>
          </a:p>
          <a:p>
            <a:endParaRPr lang="hr-HR" sz="2000" dirty="0" smtClean="0"/>
          </a:p>
          <a:p>
            <a:pPr algn="ctr"/>
            <a:r>
              <a:rPr lang="hr-HR" sz="2000" dirty="0" smtClean="0"/>
              <a:t>Captcha i Turingov test</a:t>
            </a:r>
          </a:p>
          <a:p>
            <a:pPr>
              <a:buNone/>
            </a:pP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Captcha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3" descr="clip_image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60" y="2895059"/>
            <a:ext cx="4880136" cy="2566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r-HR" sz="2400" dirty="0" smtClean="0"/>
              <a:t>   </a:t>
            </a:r>
            <a:r>
              <a:rPr lang="hr-HR" sz="2400" i="1" dirty="0" smtClean="0">
                <a:solidFill>
                  <a:schemeClr val="bg2">
                    <a:lumMod val="25000"/>
                  </a:schemeClr>
                </a:solidFill>
              </a:rPr>
              <a:t>Zahtjevi koji se postavljaju captcha programima su sljedeći: </a:t>
            </a:r>
          </a:p>
          <a:p>
            <a:r>
              <a:rPr lang="hr-H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rješenje captcha testa ne smije biti uslovljeno korisnikovim jezikom i godinama, 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hr-H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captcha test se treba stvarati automatski i učinkovito, 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hr-H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provjera rješenja captcha testa treba biti brza i jednostavna, 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hr-H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korisnikova privatnost se ne smije narušavati te 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hr-H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svima, osim ljudima, rješavanje testa treba predstavljati problem.</a:t>
            </a:r>
            <a:endParaRPr lang="en-US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...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5720" y="1285860"/>
            <a:ext cx="8858280" cy="5214974"/>
          </a:xfrm>
        </p:spPr>
        <p:txBody>
          <a:bodyPr>
            <a:normAutofit lnSpcReduction="10000"/>
          </a:bodyPr>
          <a:lstStyle/>
          <a:p>
            <a:pPr lvl="0"/>
            <a:r>
              <a:rPr lang="hr-HR" b="1" i="1" dirty="0" smtClean="0"/>
              <a:t>vizuelni</a:t>
            </a:r>
            <a:r>
              <a:rPr lang="hr-HR" dirty="0" smtClean="0"/>
              <a:t> </a:t>
            </a:r>
          </a:p>
          <a:p>
            <a:pPr lvl="0"/>
            <a:endParaRPr lang="hr-HR" dirty="0" smtClean="0"/>
          </a:p>
          <a:p>
            <a:pPr lvl="0"/>
            <a:endParaRPr lang="hr-HR" dirty="0" smtClean="0"/>
          </a:p>
          <a:p>
            <a:pPr lvl="0"/>
            <a:endParaRPr lang="hr-HR" dirty="0" smtClean="0"/>
          </a:p>
          <a:p>
            <a:pPr lvl="0"/>
            <a:endParaRPr lang="hr-HR" dirty="0" smtClean="0"/>
          </a:p>
          <a:p>
            <a:pPr lvl="0"/>
            <a:endParaRPr lang="hr-HR" dirty="0" smtClean="0"/>
          </a:p>
          <a:p>
            <a:pPr lvl="0"/>
            <a:endParaRPr lang="hr-HR" dirty="0" smtClean="0"/>
          </a:p>
          <a:p>
            <a:pPr lvl="0"/>
            <a:endParaRPr lang="hr-HR" dirty="0" smtClean="0"/>
          </a:p>
          <a:p>
            <a:pPr lvl="0">
              <a:buNone/>
            </a:pPr>
            <a:r>
              <a:rPr lang="hr-HR" dirty="0" smtClean="0"/>
              <a:t> </a:t>
            </a:r>
          </a:p>
          <a:p>
            <a:pPr lvl="0">
              <a:buNone/>
            </a:pPr>
            <a:endParaRPr lang="en-US" dirty="0" smtClean="0"/>
          </a:p>
          <a:p>
            <a:pPr lvl="0"/>
            <a:r>
              <a:rPr lang="hr-HR" b="1" i="1" dirty="0" smtClean="0"/>
              <a:t>auditivni</a:t>
            </a:r>
            <a:r>
              <a:rPr lang="hr-HR" dirty="0" smtClean="0"/>
              <a:t> -</a:t>
            </a:r>
            <a:r>
              <a:rPr lang="hr-HR" sz="2200" dirty="0" smtClean="0"/>
              <a:t>potrebno je poslušati kratki audio zapis i potom unijeti nekoliko slova ili riječi  kao rješenje</a:t>
            </a:r>
          </a:p>
          <a:p>
            <a:pPr lvl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Vrste captcha testova</a:t>
            </a:r>
            <a:endParaRPr lang="en-US" dirty="0"/>
          </a:p>
        </p:txBody>
      </p:sp>
      <p:pic>
        <p:nvPicPr>
          <p:cNvPr id="4" name="Picture 3" descr="clip_image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1857364"/>
            <a:ext cx="6429372" cy="31789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590878"/>
          </a:xfrm>
        </p:spPr>
        <p:txBody>
          <a:bodyPr>
            <a:normAutofit fontScale="92500" lnSpcReduction="10000"/>
          </a:bodyPr>
          <a:lstStyle/>
          <a:p>
            <a:r>
              <a:rPr lang="hr-HR" dirty="0" smtClean="0"/>
              <a:t>Izraz captcha su osmislili Luis von Ahn, Manuel Blum, Nicholas Hopper i John Langford sa sveučilišta Carnegie Mellon Univeristy 2000. godine. </a:t>
            </a:r>
          </a:p>
          <a:p>
            <a:r>
              <a:rPr lang="hr-HR" dirty="0" smtClean="0"/>
              <a:t>Captcha je prvi put upotrijebljena kako bi se spriječili spam napadi na Yahoo, koji je omogućavao besplatno otvaranje e-mail računa. </a:t>
            </a:r>
          </a:p>
          <a:p>
            <a:r>
              <a:rPr lang="hr-HR" dirty="0" smtClean="0"/>
              <a:t>Prvi captcha testovi su bili u  obliku znakova koji su se nasumično odabirali i prikazivali kao slike, bez ikakvog šuma ili distorzije. Takvi captcha programi brzo su zaobiđeni upotrebom OCR sistema.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Historija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 smtClean="0"/>
          </a:p>
          <a:p>
            <a:endParaRPr lang="hr-HR" dirty="0" smtClean="0"/>
          </a:p>
          <a:p>
            <a:r>
              <a:rPr lang="hr-HR" dirty="0" smtClean="0"/>
              <a:t>E-mail registracije </a:t>
            </a:r>
          </a:p>
          <a:p>
            <a:r>
              <a:rPr lang="hr-HR" dirty="0" smtClean="0"/>
              <a:t>Online ankete </a:t>
            </a:r>
          </a:p>
          <a:p>
            <a:r>
              <a:rPr lang="hr-HR" dirty="0" smtClean="0"/>
              <a:t>Sakrivanje e-mail adrese </a:t>
            </a:r>
          </a:p>
          <a:p>
            <a:r>
              <a:rPr lang="hr-HR" dirty="0" smtClean="0"/>
              <a:t>Sprječavanje provaljivanja šifri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Primjena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400" dirty="0" smtClean="0"/>
              <a:t>ReCapthca je besplatni captcha program sa svim osobinama dobrog captcha programa  koji  istovremeno  radi  dva  posla:  osim  što spriječava pristup botovima, pomaže u digitalizaciji knjiga. </a:t>
            </a:r>
          </a:p>
          <a:p>
            <a:pPr>
              <a:buNone/>
            </a:pP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ReCaptcha projekat </a:t>
            </a:r>
            <a:endParaRPr lang="en-US" dirty="0"/>
          </a:p>
        </p:txBody>
      </p:sp>
      <p:pic>
        <p:nvPicPr>
          <p:cNvPr id="4" name="Picture 3" descr="clip_image00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3429000"/>
            <a:ext cx="7556553" cy="15001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Implementacija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 smtClean="0"/>
          </a:p>
          <a:p>
            <a:r>
              <a:rPr lang="hr-HR" dirty="0" smtClean="0"/>
              <a:t>Captcha programe sa konačnim brojem testova treba izbjegavati. </a:t>
            </a:r>
          </a:p>
          <a:p>
            <a:r>
              <a:rPr lang="hr-HR" dirty="0" smtClean="0"/>
              <a:t>Korisno je implementirati captcha program koji, osim vizuelnog testa, korisniku nudi audio test.</a:t>
            </a:r>
          </a:p>
          <a:p>
            <a:r>
              <a:rPr lang="hr-HR" dirty="0" smtClean="0"/>
              <a:t>Omogućavanje dohvata novog captcha testa je obavezna mogućnost.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 smtClean="0"/>
          </a:p>
          <a:p>
            <a:r>
              <a:rPr lang="hr-HR" dirty="0" smtClean="0"/>
              <a:t>Raspoznavanje znakova captcha testa se može podijeliti na tri faze: </a:t>
            </a:r>
          </a:p>
          <a:p>
            <a:pPr>
              <a:buNone/>
            </a:pPr>
            <a:endParaRPr lang="en-US" dirty="0" smtClean="0"/>
          </a:p>
          <a:p>
            <a:r>
              <a:rPr lang="hr-HR" dirty="0" smtClean="0"/>
              <a:t>1. predprocesiranje, </a:t>
            </a:r>
            <a:endParaRPr lang="en-US" dirty="0" smtClean="0"/>
          </a:p>
          <a:p>
            <a:r>
              <a:rPr lang="hr-HR" dirty="0" smtClean="0"/>
              <a:t>2. segmentacija  i </a:t>
            </a:r>
            <a:endParaRPr lang="en-US" dirty="0" smtClean="0"/>
          </a:p>
          <a:p>
            <a:r>
              <a:rPr lang="hr-HR" dirty="0" smtClean="0"/>
              <a:t>3. klasifikacija.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rmAutofit fontScale="90000"/>
          </a:bodyPr>
          <a:lstStyle/>
          <a:p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Napredni sistemi za raspoznavanje znakova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3" descr="clip_image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4" y="4357694"/>
            <a:ext cx="3333758" cy="14494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5720" y="1428736"/>
            <a:ext cx="8643998" cy="464347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hr-HR" dirty="0" smtClean="0"/>
              <a:t>Osobine koje se iskorištavaju u ovakvim sistemima su: 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Znakovi u slici grade riječi nekog jezika </a:t>
            </a:r>
          </a:p>
          <a:p>
            <a:r>
              <a:rPr lang="hr-HR" dirty="0" smtClean="0"/>
              <a:t>Stalna dužina riječi u slici </a:t>
            </a:r>
          </a:p>
          <a:p>
            <a:r>
              <a:rPr lang="hr-HR" dirty="0" smtClean="0"/>
              <a:t>Pozadina i šum su svjetliji od znakova </a:t>
            </a:r>
          </a:p>
          <a:p>
            <a:r>
              <a:rPr lang="hr-HR" dirty="0" smtClean="0"/>
              <a:t>Znakovi iste boje </a:t>
            </a:r>
          </a:p>
          <a:p>
            <a:r>
              <a:rPr lang="hr-HR" dirty="0" smtClean="0"/>
              <a:t>Znakovi istog stila (fonta) </a:t>
            </a:r>
          </a:p>
          <a:p>
            <a:r>
              <a:rPr lang="hr-HR" dirty="0" smtClean="0"/>
              <a:t>Znakovi su orijentisani u istom smijeru </a:t>
            </a:r>
          </a:p>
          <a:p>
            <a:r>
              <a:rPr lang="hr-HR" dirty="0" smtClean="0"/>
              <a:t>Znakovi se ne preklapaju</a:t>
            </a:r>
          </a:p>
          <a:p>
            <a:r>
              <a:rPr lang="hr-HR" dirty="0" smtClean="0"/>
              <a:t>Znakovi nisu isprekidani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/>
          <a:lstStyle/>
          <a:p>
            <a:r>
              <a:rPr lang="bs-Latn-BA" dirty="0" smtClean="0"/>
              <a:t>...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 smtClean="0"/>
              <a:t>Postoje firme u Kini i Indiji čiji zaposlenici rješavaju po 1000 captcha testova za jedan dolar.</a:t>
            </a:r>
          </a:p>
          <a:p>
            <a:r>
              <a:rPr lang="hr-HR" dirty="0" smtClean="0"/>
              <a:t>Drugi spameri stvaraju stranice s velikom posjećenosti za čiji pregled je potrebno riješiti captcha test</a:t>
            </a:r>
          </a:p>
          <a:p>
            <a:r>
              <a:rPr lang="hr-HR" dirty="0" smtClean="0"/>
              <a:t>Na sreću, ovi načini nisu toliko popularni jer zahtjevaju dosta napora. Potrebno je osmisliti i održavati stranicu koja će imati veliki promet ili je potrebno plaćanje nekog iznosa za radnike koji rješavaju captcha testove.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Ručno rješavanje captcha testova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r-HR" i="1" dirty="0" smtClean="0"/>
              <a:t>   </a:t>
            </a:r>
            <a:r>
              <a:rPr lang="hr-HR" i="1" dirty="0" smtClean="0">
                <a:solidFill>
                  <a:srgbClr val="002060"/>
                </a:solidFill>
              </a:rPr>
              <a:t>Ako čovjek  više  ne  može  proći  na  testu,  takva  captcha  je  jednako  loša  kao  kada  bi  je  svaki  računar  mogao proći.</a:t>
            </a:r>
            <a:endParaRPr lang="bs-Latn-BA" i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hr-HR" i="1" dirty="0" smtClean="0">
              <a:solidFill>
                <a:srgbClr val="00206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Budućnost captche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3" descr="captcha_matemati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926" y="2928934"/>
            <a:ext cx="5468092" cy="29870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APTCHA (2)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57069" y="2474914"/>
            <a:ext cx="4086931" cy="4383086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/>
              <a:t> ....</a:t>
            </a:r>
            <a:endParaRPr lang="en-US" dirty="0"/>
          </a:p>
        </p:txBody>
      </p:sp>
      <p:pic>
        <p:nvPicPr>
          <p:cNvPr id="5" name="Picture 4" descr="playthru-captcha-alternativ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1643050"/>
            <a:ext cx="4464710" cy="36759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ECE9D8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130</TotalTime>
  <Words>448</Words>
  <Application>Microsoft Office PowerPoint</Application>
  <PresentationFormat>On-screen Show (4:3)</PresentationFormat>
  <Paragraphs>84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Concourse</vt:lpstr>
      <vt:lpstr>Captcha</vt:lpstr>
      <vt:lpstr>Uvod</vt:lpstr>
      <vt:lpstr> Captcha </vt:lpstr>
      <vt:lpstr>...</vt:lpstr>
      <vt:lpstr>Vrste captcha testova</vt:lpstr>
      <vt:lpstr>Historija</vt:lpstr>
      <vt:lpstr> Primjena </vt:lpstr>
      <vt:lpstr>ReCaptcha projekat </vt:lpstr>
      <vt:lpstr> Implementacija </vt:lpstr>
      <vt:lpstr>  Napredni sistemi za raspoznavanje znakova  </vt:lpstr>
      <vt:lpstr>...</vt:lpstr>
      <vt:lpstr> Ručno rješavanje captcha testova </vt:lpstr>
      <vt:lpstr> Budućnost captche </vt:lpstr>
      <vt:lpstr> ....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Captcha</dc:title>
  <dc:creator>PC</dc:creator>
  <cp:lastModifiedBy>PC</cp:lastModifiedBy>
  <cp:revision>3</cp:revision>
  <dcterms:created xsi:type="dcterms:W3CDTF">2013-01-04T10:36:20Z</dcterms:created>
  <dcterms:modified xsi:type="dcterms:W3CDTF">2013-01-04T16:28:42Z</dcterms:modified>
</cp:coreProperties>
</file>